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6487"/>
    <a:srgbClr val="2E49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FD84-3C34-D158-1672-F6DB5C8DA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AF375-59E0-F47D-EA89-FD3273FFB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6A86E-390B-B30A-BD15-DB79AA12D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6EF67-AB66-61B4-8028-F7996684F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B9008-CA9D-924D-0590-F69862F14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398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6599-4305-3E70-335D-D112B683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0C981D-C0DE-48D3-338C-7BE0707761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4F620-149B-5193-A9E1-D0DBEE731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CA553-82A4-EB25-9D1B-AFE300A8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2C86E-5A1A-AE48-1B78-F4394907A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2416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6C3985-74C1-D700-5A50-6A26BD8748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F1AE9C-266B-2D56-683D-BBAA2749E7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640816-848B-93A1-7EB4-4AD891FD0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56B72-9F38-E449-909B-2E37F82F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9F0BC-A5C2-5156-A284-02DE4D76F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1038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F8ADC-1A7E-E63B-5CAF-6532FC77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A89CB-6942-DE5A-A0B4-B034999AEB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1337-368F-FC88-451F-C738E50C8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2AAEF-0763-3703-BDAE-FF288028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195E4E-E111-0DB6-96E5-99995D336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5328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41D80-0BC9-E36F-716E-F949C83A7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9F21F2-E568-8126-7552-9175E0019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B9B1B-ED51-E16A-4DFC-0A13761D2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6A430-23EF-2638-DA81-8BD18139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C2E76-DFF1-1C5A-ACFF-33F63A2E6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9948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D0A0D-7F8A-C876-2B8A-F22588A9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DEFEF-F8E1-5C20-67A0-FA829F9C6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A26F0-8D8A-527B-AA9C-42976FA79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3DCA40-6E02-8070-C610-556C0AD81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7BC012-A37E-1CD2-48F9-30BB40B36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13D8E1-294F-4F95-DD47-204499EB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565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6E6B-C115-784F-6A0A-73FB258CB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59FA-08C5-C550-1932-4605AACD5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D86340-6D22-03A9-4D0B-36C40EE31C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10E8A4-094A-DBD0-61A3-E948C22E7A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997609-E042-1985-E14C-6971DFCABE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AF220-6D82-52FF-44BD-4E46190DC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BA7C0-6264-6ADC-BF90-E104F6D6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67E68C-D303-67D0-0607-D872720CC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58642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B9C6F-01F1-C437-04D9-EBD394C3D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3F7142-7D4B-CB7A-83A6-09860CADF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D6E044-EB60-E1F2-F110-1912A526A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E858F-0DC5-2790-8EE6-5963ACF36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37670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CF6CF9-B996-2F5F-6627-66D58ACF5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9A52F9-30B2-BCA4-2041-29C603AE3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D1449-0BB3-899A-00F3-F2D133E70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3697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57049-48C3-3565-1197-6212F1B71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6C455-D4C5-27D0-8AB8-105759215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C37BF-FAF2-AD1F-40F0-2971D5C9CB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AFF08B-96C3-DDFC-D241-EBEAD13AE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D51FC5-684A-4BA6-EF07-E080D6F7B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ADDEF-3D2F-B41B-793F-B8CE50F31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606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E0789-72ED-50BB-D136-4E641637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88F9D8-3C12-8811-DBF9-C3182A6030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BCFCED-DA18-7B0C-818C-5C00B3DA02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F63B3E-40F2-5266-09C3-9B958249B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1E5E1-40B9-B42F-BFDD-2994568C6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83746-9D27-C566-40D5-0B88D4B6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621817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DBC633-5AFF-A5E3-A682-228ACF0FF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AE5F0-4D92-51C0-3EC9-57BACE44F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D8FFCA-B1B0-8ED3-6E0A-E34897D997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46369-581F-4C01-BEBC-9301A0A72F6B}" type="datetimeFigureOut">
              <a:rPr lang="LID4096" smtClean="0"/>
              <a:t>04/28/2023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CB9209-837D-98E2-32D2-BF12CAB00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4E80A-2C9F-4726-3615-CE5AFACBD6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1A36D-69C2-49DF-A42B-AAD3FBA74344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6300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F4D19-1A64-5EA3-BC4B-48F7EA2F88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15B0F3-C8B0-9395-95A3-F545B34485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ABE2B0D3-BF5D-9555-6F9B-760EE8767B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471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1452887C-1828-DDE3-5E56-E067EC8FF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2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65ABD-8A18-F5A3-DB81-FFC1F7DBC8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91F9F3-A614-BC9E-D7CA-1C354ADEA6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/>
          </a:p>
        </p:txBody>
      </p:sp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0887C3DD-012B-826D-4D58-37FE1EE44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052C39EF-3263-DFF4-9ECF-AAF4058D7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grate&#10;&#10;Description automatically generated">
            <a:extLst>
              <a:ext uri="{FF2B5EF4-FFF2-40B4-BE49-F238E27FC236}">
                <a16:creationId xmlns:a16="http://schemas.microsoft.com/office/drawing/2014/main" id="{8803B46A-B31D-2B7F-127A-8B10508E3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8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7585913-DF6F-180D-98D4-D38E03601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3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3E152C-1267-0600-58E4-3E07887E65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11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FB492BD-EAD0-821E-C70A-D0FF779EE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92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4056834-624C-6888-9631-EA9BDAC5C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40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Malaik  Kabir</dc:creator>
  <cp:lastModifiedBy>Malaik  Kabir</cp:lastModifiedBy>
  <cp:revision>1</cp:revision>
  <dcterms:created xsi:type="dcterms:W3CDTF">2023-04-28T05:25:43Z</dcterms:created>
  <dcterms:modified xsi:type="dcterms:W3CDTF">2023-04-28T08:23:58Z</dcterms:modified>
</cp:coreProperties>
</file>